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7" r:id="rId32"/>
    <p:sldId id="30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870200" y="1903730"/>
            <a:ext cx="6451600" cy="772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200" b="1">
                <a:solidFill>
                  <a:srgbClr val="FF0000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Guest Lecture Series on DevOps</a:t>
            </a:r>
            <a:endParaRPr lang="en-US" sz="3200" b="1">
              <a:solidFill>
                <a:srgbClr val="FF0000"/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48970" y="2977515"/>
            <a:ext cx="9439275" cy="3208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800" b="1">
                <a:solidFill>
                  <a:srgbClr val="00B050"/>
                </a:solidFill>
                <a:latin typeface="Consolas" panose="020B0609020204030204" charset="0"/>
                <a:cs typeface="Consolas" panose="020B0609020204030204" charset="0"/>
              </a:rPr>
              <a:t>Topics: </a:t>
            </a:r>
            <a:endParaRPr lang="en-US" sz="2800" b="1">
              <a:solidFill>
                <a:srgbClr val="00B050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lang="en-US" sz="2800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Introduction to DevOps</a:t>
            </a:r>
            <a:endParaRPr lang="en-US" sz="2800" b="1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lang="en-US" sz="2800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Working with GitHub</a:t>
            </a:r>
            <a:endParaRPr lang="en-US" sz="2800" b="1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lang="en-US" sz="2800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Creating a Pull Request in GitHub</a:t>
            </a:r>
            <a:endParaRPr lang="en-US" sz="2800" b="1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lang="en-US" sz="2800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Jenkins CI/CD Pipeline</a:t>
            </a:r>
            <a:endParaRPr lang="en-US" sz="2800" b="1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lang="en-US" sz="2800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Docker Containerization</a:t>
            </a:r>
            <a:endParaRPr lang="en-US" sz="2800" b="1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lang="en-US" sz="2800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Types of Testing</a:t>
            </a:r>
            <a:endParaRPr lang="en-US" sz="2800" b="1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  <a:p>
            <a:pPr marL="457200" indent="-457200">
              <a:buFont typeface="Wingdings" panose="05000000000000000000" charset="0"/>
              <a:buChar char="v"/>
            </a:pPr>
            <a:r>
              <a:rPr lang="en-US" sz="2800" b="1">
                <a:solidFill>
                  <a:schemeClr val="accent1"/>
                </a:solidFill>
                <a:latin typeface="Consolas" panose="020B0609020204030204" charset="0"/>
                <a:cs typeface="Consolas" panose="020B0609020204030204" charset="0"/>
              </a:rPr>
              <a:t>Ansible Playbooks</a:t>
            </a:r>
            <a:endParaRPr lang="en-US" sz="2800" b="1">
              <a:solidFill>
                <a:schemeClr val="accent1"/>
              </a:solidFill>
              <a:latin typeface="Consolas" panose="020B0609020204030204" charset="0"/>
              <a:cs typeface="Consolas" panose="020B060902020403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8366760" y="5185410"/>
            <a:ext cx="371094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 b="1">
                <a:solidFill>
                  <a:srgbClr val="92D050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Presented By:</a:t>
            </a:r>
            <a:endParaRPr lang="en-US" sz="2000" b="1">
              <a:solidFill>
                <a:srgbClr val="92D050"/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  <a:p>
            <a:r>
              <a:rPr lang="en-US" sz="2000" b="1">
                <a:solidFill>
                  <a:srgbClr val="92D050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J Naresh Kumar,</a:t>
            </a:r>
            <a:br>
              <a:rPr lang="en-US" sz="2000" b="1">
                <a:solidFill>
                  <a:srgbClr val="92D050"/>
                </a:solidFill>
                <a:latin typeface="Franklin Gothic Medium" panose="020B0603020102020204" charset="0"/>
                <a:cs typeface="Franklin Gothic Medium" panose="020B0603020102020204" charset="0"/>
              </a:rPr>
            </a:br>
            <a:r>
              <a:rPr lang="en-US" sz="2000" b="1">
                <a:solidFill>
                  <a:srgbClr val="92D050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Asst. Professor, </a:t>
            </a:r>
            <a:br>
              <a:rPr lang="en-US" sz="2000" b="1">
                <a:solidFill>
                  <a:srgbClr val="92D050"/>
                </a:solidFill>
                <a:latin typeface="Franklin Gothic Medium" panose="020B0603020102020204" charset="0"/>
                <a:cs typeface="Franklin Gothic Medium" panose="020B0603020102020204" charset="0"/>
              </a:rPr>
            </a:br>
            <a:r>
              <a:rPr lang="en-US" sz="2000" b="1">
                <a:solidFill>
                  <a:srgbClr val="92D050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Dept of Cyber Security,</a:t>
            </a:r>
            <a:br>
              <a:rPr lang="en-US" sz="2000" b="1">
                <a:solidFill>
                  <a:srgbClr val="92D050"/>
                </a:solidFill>
                <a:latin typeface="Franklin Gothic Medium" panose="020B0603020102020204" charset="0"/>
                <a:cs typeface="Franklin Gothic Medium" panose="020B0603020102020204" charset="0"/>
              </a:rPr>
            </a:br>
            <a:r>
              <a:rPr lang="en-US" sz="2000" b="1">
                <a:solidFill>
                  <a:srgbClr val="92D050"/>
                </a:solidFill>
                <a:latin typeface="Franklin Gothic Medium" panose="020B0603020102020204" charset="0"/>
                <a:cs typeface="Franklin Gothic Medium" panose="020B0603020102020204" charset="0"/>
              </a:rPr>
              <a:t>Sphoorthy Engg College.</a:t>
            </a:r>
            <a:endParaRPr lang="en-US" sz="2000" b="1">
              <a:solidFill>
                <a:srgbClr val="92D050"/>
              </a:solidFill>
              <a:latin typeface="Franklin Gothic Medium" panose="020B0603020102020204" charset="0"/>
              <a:cs typeface="Franklin Gothic Medium" panose="020B0603020102020204" charset="0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-125730"/>
            <a:ext cx="12191365" cy="19138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1155" y="482600"/>
            <a:ext cx="11614785" cy="57296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925" y="482600"/>
            <a:ext cx="12056745" cy="5549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695" y="589280"/>
            <a:ext cx="11905615" cy="5570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585" y="541655"/>
            <a:ext cx="12053570" cy="52171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8440" y="418465"/>
            <a:ext cx="11786235" cy="60382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775" y="553720"/>
            <a:ext cx="12057380" cy="57511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0500" y="665480"/>
            <a:ext cx="11811635" cy="5527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705" y="709295"/>
            <a:ext cx="11838305" cy="56127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0675" y="525145"/>
            <a:ext cx="11775440" cy="57619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645" y="471805"/>
            <a:ext cx="11821795" cy="58254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" name="Content Placeholder 33" descr="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0215" y="912495"/>
            <a:ext cx="11490960" cy="51784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495" y="822960"/>
            <a:ext cx="11847830" cy="53568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5750" y="354965"/>
            <a:ext cx="11743055" cy="58788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0030" y="791210"/>
            <a:ext cx="11876405" cy="55810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7970" y="396875"/>
            <a:ext cx="11836400" cy="6086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4320" y="801370"/>
            <a:ext cx="11850370" cy="55492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185" y="929640"/>
            <a:ext cx="11950700" cy="54851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935" y="866140"/>
            <a:ext cx="11962130" cy="54324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155" y="865505"/>
            <a:ext cx="11816715" cy="55594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310" y="1060450"/>
            <a:ext cx="11924665" cy="53289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2270" y="482600"/>
            <a:ext cx="11544935" cy="6178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50" y="1221740"/>
            <a:ext cx="11598910" cy="524129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Devops"/>
          <p:cNvPicPr>
            <a:picLocks noChangeAspect="1"/>
          </p:cNvPicPr>
          <p:nvPr>
            <p:ph idx="1"/>
          </p:nvPr>
        </p:nvPicPr>
        <p:blipFill>
          <a:blip r:embed="rId1"/>
          <a:srcRect t="162" b="-1620"/>
          <a:stretch>
            <a:fillRect/>
          </a:stretch>
        </p:blipFill>
        <p:spPr>
          <a:xfrm>
            <a:off x="1525270" y="190500"/>
            <a:ext cx="9613900" cy="6501765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8990" y="347980"/>
            <a:ext cx="10774045" cy="6162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5595" y="1145540"/>
            <a:ext cx="11830050" cy="5094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290" y="769620"/>
            <a:ext cx="11465560" cy="56813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990" y="546735"/>
            <a:ext cx="11568430" cy="57715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775" y="589280"/>
            <a:ext cx="11471275" cy="60001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540" y="882650"/>
            <a:ext cx="12084050" cy="4980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195" y="524510"/>
            <a:ext cx="11636375" cy="52298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WPS Presentation</Application>
  <PresentationFormat>Widescreen</PresentationFormat>
  <Paragraphs>14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SimSun</vt:lpstr>
      <vt:lpstr>Wingdings</vt:lpstr>
      <vt:lpstr>Franklin Gothic Medium</vt:lpstr>
      <vt:lpstr>Consolas</vt:lpstr>
      <vt:lpstr>Wingdings</vt:lpstr>
      <vt:lpstr>Microsoft YaHei</vt:lpstr>
      <vt:lpstr>Arial Unicode MS</vt:lpstr>
      <vt:lpstr>Calibri</vt:lpstr>
      <vt:lpstr>Blue Waves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Web Application Performance Using JMeter</dc:title>
  <dc:creator>Naresh.Joinoju</dc:creator>
  <cp:lastModifiedBy>Naresh Kumar Joinoju</cp:lastModifiedBy>
  <cp:revision>22</cp:revision>
  <dcterms:created xsi:type="dcterms:W3CDTF">2023-05-24T09:03:00Z</dcterms:created>
  <dcterms:modified xsi:type="dcterms:W3CDTF">2025-10-16T08:20:15Z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D34F92E2A5C04128B470F82BCB799BEB</vt:lpwstr>
  </property>
  <property fmtid="{D5CDD505-2E9C-101B-9397-08002B2CF9AE}" pid="3" name="KSOProductBuildVer">
    <vt:lpwstr>1033-12.2.0.23131</vt:lpwstr>
  </property>
</Properties>
</file>